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31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58C250-6DFF-9F43-9907-5F7D5673246D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0790F7-6C14-A74B-849E-0EF46CCB6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33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55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51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661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59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03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34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06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8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79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879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287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A56E41-54D4-2641-BB5F-98649BCB9F39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1F493-52F3-9D42-946C-C4285264A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55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064986" y="2235200"/>
            <a:ext cx="7556500" cy="2052967"/>
            <a:chOff x="1064986" y="2235200"/>
            <a:chExt cx="7556500" cy="205296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38" r="44330"/>
            <a:stretch/>
          </p:blipFill>
          <p:spPr>
            <a:xfrm rot="5400000">
              <a:off x="1889578" y="1410608"/>
              <a:ext cx="2046515" cy="36957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979" t="9254" r="32830"/>
            <a:stretch/>
          </p:blipFill>
          <p:spPr>
            <a:xfrm rot="5400000">
              <a:off x="5664602" y="1331284"/>
              <a:ext cx="2052967" cy="386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3226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26" t="23386" r="8570"/>
          <a:stretch/>
        </p:blipFill>
        <p:spPr>
          <a:xfrm rot="10800000">
            <a:off x="1582056" y="624113"/>
            <a:ext cx="6008915" cy="462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202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Fleming</dc:creator>
  <cp:lastModifiedBy>Jordan Fleming</cp:lastModifiedBy>
  <cp:revision>2</cp:revision>
  <dcterms:created xsi:type="dcterms:W3CDTF">2017-08-16T15:56:42Z</dcterms:created>
  <dcterms:modified xsi:type="dcterms:W3CDTF">2017-08-16T15:59:24Z</dcterms:modified>
</cp:coreProperties>
</file>

<file path=docProps/thumbnail.jpeg>
</file>